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92" y="-4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3741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27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3742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8921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022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1606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665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878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5078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3853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4821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27C53-A3C4-412B-89F1-A3BD45834AAA}" type="datetimeFigureOut">
              <a:rPr lang="ko-KR" altLang="en-US" smtClean="0"/>
              <a:t>2014-10-13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B657B-3E42-4A8A-9234-343F233344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391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00" y="1063711"/>
            <a:ext cx="72730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1. </a:t>
            </a:r>
            <a:r>
              <a:rPr lang="ko-KR" altLang="en-US" sz="1200" b="1" dirty="0" smtClean="0">
                <a:latin typeface="+mn-ea"/>
              </a:rPr>
              <a:t>채권자 여부 확인 후 공인인증서 등록 메시지 노출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00" y="210046"/>
            <a:ext cx="72730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+mn-ea"/>
              </a:rPr>
              <a:t>채권변제</a:t>
            </a:r>
            <a:r>
              <a:rPr lang="en-US" altLang="ko-KR" sz="1600" b="1" dirty="0" smtClean="0">
                <a:latin typeface="+mn-ea"/>
              </a:rPr>
              <a:t>_</a:t>
            </a:r>
            <a:r>
              <a:rPr lang="ko-KR" altLang="en-US" sz="1600" b="1" dirty="0" smtClean="0">
                <a:latin typeface="+mn-ea"/>
              </a:rPr>
              <a:t>공인인증서 등록 및 로그인 절차</a:t>
            </a:r>
            <a:endParaRPr lang="ko-KR" altLang="en-US" sz="1600" b="1" dirty="0"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20" y="1500285"/>
            <a:ext cx="3622072" cy="2752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3410" y="4325070"/>
            <a:ext cx="3766092" cy="24622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+mn-ea"/>
              </a:rPr>
              <a:t>정보 입력 후 확인을 클릭하여 채권자 여부를 확인합니다</a:t>
            </a:r>
            <a:r>
              <a:rPr lang="en-US" altLang="ko-KR" sz="1000" dirty="0" smtClean="0">
                <a:latin typeface="+mn-ea"/>
              </a:rPr>
              <a:t>. </a:t>
            </a:r>
            <a:endParaRPr lang="ko-KR" altLang="en-US" sz="1000" dirty="0">
              <a:latin typeface="+mn-ea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120" y="1876730"/>
            <a:ext cx="272415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오른쪽 화살표 5"/>
          <p:cNvSpPr/>
          <p:nvPr/>
        </p:nvSpPr>
        <p:spPr>
          <a:xfrm>
            <a:off x="4355970" y="2308790"/>
            <a:ext cx="720100" cy="1196715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5148080" y="4325070"/>
            <a:ext cx="3888540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+mn-ea"/>
              </a:rPr>
              <a:t>채권자가 맞을 경우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공인인증서 등록 요청 메시지가 나타나며</a:t>
            </a:r>
            <a:r>
              <a:rPr lang="en-US" altLang="ko-KR" sz="1000" dirty="0" smtClean="0">
                <a:latin typeface="+mn-ea"/>
              </a:rPr>
              <a:t>,</a:t>
            </a:r>
          </a:p>
          <a:p>
            <a:r>
              <a:rPr lang="ko-KR" altLang="en-US" sz="1000" dirty="0" smtClean="0">
                <a:latin typeface="+mn-ea"/>
              </a:rPr>
              <a:t>확인을 클릭하면 인증서 등록 절차가 진행됩니다</a:t>
            </a:r>
            <a:r>
              <a:rPr lang="en-US" altLang="ko-KR" sz="1000" dirty="0" smtClean="0">
                <a:latin typeface="+mn-ea"/>
              </a:rPr>
              <a:t>. </a:t>
            </a:r>
            <a:endParaRPr lang="ko-KR" altLang="en-US" sz="1000" dirty="0">
              <a:latin typeface="+mn-ea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179390" y="671124"/>
            <a:ext cx="8785220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2663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400" y="1063711"/>
            <a:ext cx="72730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2. </a:t>
            </a:r>
            <a:r>
              <a:rPr lang="ko-KR" altLang="en-US" sz="1200" b="1" dirty="0" smtClean="0">
                <a:latin typeface="+mn-ea"/>
              </a:rPr>
              <a:t>공인인증서 등록을 위한 채권자 정보 입력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400" y="210046"/>
            <a:ext cx="72730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+mn-ea"/>
              </a:rPr>
              <a:t>채권변제</a:t>
            </a:r>
            <a:r>
              <a:rPr lang="en-US" altLang="ko-KR" sz="1600" b="1" dirty="0" smtClean="0">
                <a:latin typeface="+mn-ea"/>
              </a:rPr>
              <a:t>_</a:t>
            </a:r>
            <a:r>
              <a:rPr lang="ko-KR" altLang="en-US" sz="1600" b="1" dirty="0" smtClean="0">
                <a:latin typeface="+mn-ea"/>
              </a:rPr>
              <a:t>공인인증서 등록 및 로그인 절차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5" name="오른쪽 화살표 4"/>
          <p:cNvSpPr/>
          <p:nvPr/>
        </p:nvSpPr>
        <p:spPr>
          <a:xfrm>
            <a:off x="4427980" y="2308790"/>
            <a:ext cx="720100" cy="1196715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179390" y="671124"/>
            <a:ext cx="8785220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420" y="4973160"/>
            <a:ext cx="3888540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+mn-ea"/>
              </a:rPr>
              <a:t>개인의 경우</a:t>
            </a:r>
            <a:r>
              <a:rPr lang="en-US" altLang="ko-KR" sz="1000" dirty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주민등록번호 뒷 </a:t>
            </a:r>
            <a:r>
              <a:rPr lang="en-US" altLang="ko-KR" sz="1000" dirty="0" smtClean="0">
                <a:latin typeface="+mn-ea"/>
              </a:rPr>
              <a:t>7</a:t>
            </a:r>
            <a:r>
              <a:rPr lang="ko-KR" altLang="en-US" sz="1000" dirty="0" smtClean="0">
                <a:latin typeface="+mn-ea"/>
              </a:rPr>
              <a:t>자리를 입력하여야 하며</a:t>
            </a:r>
            <a:r>
              <a:rPr lang="en-US" altLang="ko-KR" sz="1000" dirty="0" smtClean="0">
                <a:latin typeface="+mn-ea"/>
              </a:rPr>
              <a:t>,</a:t>
            </a:r>
          </a:p>
          <a:p>
            <a:r>
              <a:rPr lang="ko-KR" altLang="en-US" sz="1000" dirty="0" smtClean="0">
                <a:latin typeface="+mn-ea"/>
              </a:rPr>
              <a:t>사업자의 </a:t>
            </a:r>
            <a:r>
              <a:rPr lang="ko-KR" altLang="en-US" sz="1000" dirty="0" smtClean="0">
                <a:latin typeface="+mn-ea"/>
              </a:rPr>
              <a:t>경우 </a:t>
            </a:r>
            <a:r>
              <a:rPr lang="ko-KR" altLang="en-US" sz="1000" dirty="0" smtClean="0">
                <a:latin typeface="+mn-ea"/>
              </a:rPr>
              <a:t>사업자번호를 확인 </a:t>
            </a:r>
            <a:r>
              <a:rPr lang="ko-KR" altLang="en-US" sz="1000" dirty="0" smtClean="0">
                <a:latin typeface="+mn-ea"/>
              </a:rPr>
              <a:t>후 </a:t>
            </a:r>
            <a:r>
              <a:rPr lang="en-US" altLang="ko-KR" sz="1000" dirty="0" smtClean="0">
                <a:latin typeface="+mn-ea"/>
              </a:rPr>
              <a:t>‘</a:t>
            </a:r>
            <a:r>
              <a:rPr lang="ko-KR" altLang="en-US" sz="1000" dirty="0" smtClean="0">
                <a:latin typeface="+mn-ea"/>
              </a:rPr>
              <a:t>확인</a:t>
            </a:r>
            <a:r>
              <a:rPr lang="en-US" altLang="ko-KR" sz="1000" dirty="0" smtClean="0">
                <a:latin typeface="+mn-ea"/>
              </a:rPr>
              <a:t>’</a:t>
            </a:r>
            <a:r>
              <a:rPr lang="ko-KR" altLang="en-US" sz="1000" dirty="0" smtClean="0">
                <a:latin typeface="+mn-ea"/>
              </a:rPr>
              <a:t>을 </a:t>
            </a:r>
            <a:r>
              <a:rPr lang="ko-KR" altLang="en-US" sz="1000" dirty="0" smtClean="0">
                <a:latin typeface="+mn-ea"/>
              </a:rPr>
              <a:t>클릭합니다</a:t>
            </a:r>
            <a:r>
              <a:rPr lang="en-US" altLang="ko-KR" sz="1000" dirty="0" smtClean="0">
                <a:latin typeface="+mn-ea"/>
              </a:rPr>
              <a:t>. </a:t>
            </a:r>
            <a:endParaRPr lang="ko-KR" altLang="en-US" sz="1000" dirty="0">
              <a:latin typeface="+mn-ea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100" y="1434323"/>
            <a:ext cx="2952410" cy="326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004060" y="4973160"/>
            <a:ext cx="3960550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+mn-ea"/>
              </a:rPr>
              <a:t>인증서 선택창에 보여지는 공인인증서 중 </a:t>
            </a:r>
            <a:r>
              <a:rPr lang="ko-KR" altLang="en-US" sz="1000" dirty="0" err="1" smtClean="0">
                <a:latin typeface="+mn-ea"/>
              </a:rPr>
              <a:t>로그인에</a:t>
            </a:r>
            <a:r>
              <a:rPr lang="ko-KR" altLang="en-US" sz="1000" dirty="0" smtClean="0">
                <a:latin typeface="+mn-ea"/>
              </a:rPr>
              <a:t> 사용할 </a:t>
            </a:r>
            <a:endParaRPr lang="en-US" altLang="ko-KR" sz="1000" dirty="0" smtClean="0">
              <a:latin typeface="+mn-ea"/>
            </a:endParaRPr>
          </a:p>
          <a:p>
            <a:r>
              <a:rPr lang="ko-KR" altLang="en-US" sz="1000" dirty="0" smtClean="0">
                <a:latin typeface="+mn-ea"/>
              </a:rPr>
              <a:t>공인인증서 </a:t>
            </a:r>
            <a:r>
              <a:rPr lang="en-US" altLang="ko-KR" sz="1000" dirty="0" smtClean="0">
                <a:latin typeface="+mn-ea"/>
              </a:rPr>
              <a:t>1</a:t>
            </a:r>
            <a:r>
              <a:rPr lang="ko-KR" altLang="en-US" sz="1000" dirty="0" smtClean="0">
                <a:latin typeface="+mn-ea"/>
              </a:rPr>
              <a:t>개를 선택하여 비밀번호 입력 후 </a:t>
            </a:r>
            <a:r>
              <a:rPr lang="ko-KR" altLang="en-US" sz="1000" b="1" dirty="0" smtClean="0">
                <a:latin typeface="+mn-ea"/>
              </a:rPr>
              <a:t>인증서 선택</a:t>
            </a:r>
            <a:r>
              <a:rPr lang="en-US" altLang="ko-KR" sz="1000" b="1" dirty="0" smtClean="0">
                <a:latin typeface="+mn-ea"/>
              </a:rPr>
              <a:t>(</a:t>
            </a:r>
            <a:r>
              <a:rPr lang="ko-KR" altLang="en-US" sz="1000" b="1" dirty="0" smtClean="0">
                <a:latin typeface="+mn-ea"/>
              </a:rPr>
              <a:t>확인</a:t>
            </a:r>
            <a:r>
              <a:rPr lang="en-US" altLang="ko-KR" sz="1000" b="1" dirty="0" smtClean="0">
                <a:latin typeface="+mn-ea"/>
              </a:rPr>
              <a:t>)</a:t>
            </a:r>
            <a:r>
              <a:rPr lang="ko-KR" altLang="en-US" sz="1000" dirty="0" smtClean="0">
                <a:latin typeface="+mn-ea"/>
              </a:rPr>
              <a:t>을 클릭합니다</a:t>
            </a:r>
            <a:r>
              <a:rPr lang="en-US" altLang="ko-KR" sz="1000" dirty="0" smtClean="0">
                <a:latin typeface="+mn-ea"/>
              </a:rPr>
              <a:t>. </a:t>
            </a:r>
          </a:p>
          <a:p>
            <a:r>
              <a:rPr lang="ko-KR" altLang="en-US" sz="1000" dirty="0" smtClean="0">
                <a:latin typeface="+mn-ea"/>
              </a:rPr>
              <a:t>이후에는 등록 시 선택한 공인인증서로만 </a:t>
            </a:r>
            <a:r>
              <a:rPr lang="ko-KR" altLang="en-US" sz="1000" dirty="0" err="1" smtClean="0">
                <a:latin typeface="+mn-ea"/>
              </a:rPr>
              <a:t>로그인이</a:t>
            </a:r>
            <a:r>
              <a:rPr lang="ko-KR" altLang="en-US" sz="1000" dirty="0" smtClean="0">
                <a:latin typeface="+mn-ea"/>
              </a:rPr>
              <a:t> 가능합니다</a:t>
            </a:r>
            <a:r>
              <a:rPr lang="en-US" altLang="ko-KR" sz="1000" dirty="0" smtClean="0">
                <a:latin typeface="+mn-ea"/>
              </a:rPr>
              <a:t>. </a:t>
            </a:r>
            <a:endParaRPr lang="ko-KR" altLang="en-US" sz="1000" dirty="0">
              <a:latin typeface="+mn-ea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68" y="1412720"/>
            <a:ext cx="3748972" cy="3374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645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400" y="1063711"/>
            <a:ext cx="72730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3. </a:t>
            </a:r>
            <a:r>
              <a:rPr lang="ko-KR" altLang="en-US" sz="1200" b="1" dirty="0" smtClean="0">
                <a:latin typeface="+mn-ea"/>
              </a:rPr>
              <a:t>공인인증서 등록 완료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400" y="210046"/>
            <a:ext cx="72730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+mn-ea"/>
              </a:rPr>
              <a:t>채권변제</a:t>
            </a:r>
            <a:r>
              <a:rPr lang="en-US" altLang="ko-KR" sz="1600" b="1" dirty="0" smtClean="0">
                <a:latin typeface="+mn-ea"/>
              </a:rPr>
              <a:t>_</a:t>
            </a:r>
            <a:r>
              <a:rPr lang="ko-KR" altLang="en-US" sz="1600" b="1" dirty="0" smtClean="0">
                <a:latin typeface="+mn-ea"/>
              </a:rPr>
              <a:t>공인인증서 등록 및 로그인 절차</a:t>
            </a:r>
            <a:endParaRPr lang="ko-KR" altLang="en-US" sz="1600" b="1" dirty="0">
              <a:latin typeface="+mn-ea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79390" y="671124"/>
            <a:ext cx="8785220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30" y="1512185"/>
            <a:ext cx="333375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5420" y="3356990"/>
            <a:ext cx="3888540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+mn-ea"/>
              </a:rPr>
              <a:t>등록이 정상 처리되면 인증서 등록 완료 메시지가 노출되며</a:t>
            </a:r>
            <a:r>
              <a:rPr lang="en-US" altLang="ko-KR" sz="1000" dirty="0" smtClean="0">
                <a:latin typeface="+mn-ea"/>
              </a:rPr>
              <a:t>,</a:t>
            </a:r>
          </a:p>
          <a:p>
            <a:r>
              <a:rPr lang="ko-KR" altLang="en-US" sz="1000" dirty="0" smtClean="0">
                <a:latin typeface="+mn-ea"/>
              </a:rPr>
              <a:t>확인 클릭 시 처음 화면으로 돌아갑니다</a:t>
            </a:r>
            <a:r>
              <a:rPr lang="en-US" altLang="ko-KR" sz="1000" dirty="0" smtClean="0">
                <a:latin typeface="+mn-ea"/>
              </a:rPr>
              <a:t>. </a:t>
            </a:r>
            <a:endParaRPr lang="ko-KR" altLang="en-US" sz="1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99674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400" y="1063711"/>
            <a:ext cx="72730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4. </a:t>
            </a:r>
            <a:r>
              <a:rPr lang="ko-KR" altLang="en-US" sz="1200" b="1" dirty="0" smtClean="0">
                <a:latin typeface="+mn-ea"/>
              </a:rPr>
              <a:t>등록된 공인인증서로 로그</a:t>
            </a:r>
            <a:r>
              <a:rPr lang="ko-KR" altLang="en-US" sz="1200" b="1" dirty="0">
                <a:latin typeface="+mn-ea"/>
              </a:rPr>
              <a:t>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400" y="210046"/>
            <a:ext cx="72730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+mn-ea"/>
              </a:rPr>
              <a:t>채권변제</a:t>
            </a:r>
            <a:r>
              <a:rPr lang="en-US" altLang="ko-KR" sz="1600" b="1" dirty="0" smtClean="0">
                <a:latin typeface="+mn-ea"/>
              </a:rPr>
              <a:t>_</a:t>
            </a:r>
            <a:r>
              <a:rPr lang="ko-KR" altLang="en-US" sz="1600" b="1" dirty="0" smtClean="0">
                <a:latin typeface="+mn-ea"/>
              </a:rPr>
              <a:t>공인인증서 등록 및 로그인 절차</a:t>
            </a:r>
            <a:endParaRPr lang="ko-KR" altLang="en-US" sz="1600" b="1" dirty="0">
              <a:latin typeface="+mn-ea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79390" y="671124"/>
            <a:ext cx="8785220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05" y="1475205"/>
            <a:ext cx="3623684" cy="27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90" y="1340710"/>
            <a:ext cx="3124200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오른쪽 화살표 8"/>
          <p:cNvSpPr/>
          <p:nvPr/>
        </p:nvSpPr>
        <p:spPr>
          <a:xfrm>
            <a:off x="4283960" y="2308790"/>
            <a:ext cx="720100" cy="1196715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23410" y="5013220"/>
            <a:ext cx="3624779" cy="24622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+mn-ea"/>
              </a:rPr>
              <a:t>정보 입력을 통한 채권자 여부 확인 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20090" y="5013220"/>
            <a:ext cx="3744520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+mn-ea"/>
              </a:rPr>
              <a:t>채권자 맞을 시 기존에 등록한 공인인증서 확인절차 진행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ko-KR" altLang="en-US" sz="1000" dirty="0" smtClean="0">
                <a:latin typeface="+mn-ea"/>
              </a:rPr>
              <a:t>정보 맞을 시 채권변제 결과 페이지로 이동</a:t>
            </a:r>
            <a:r>
              <a:rPr lang="en-US" altLang="ko-KR" sz="1000" dirty="0" smtClean="0">
                <a:latin typeface="+mn-ea"/>
              </a:rPr>
              <a:t>.</a:t>
            </a:r>
            <a:endParaRPr lang="ko-KR" altLang="en-US" sz="1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42882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171</Words>
  <Application>Microsoft Office PowerPoint</Application>
  <PresentationFormat>화면 슬라이드 쇼(4:3)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TongYang</dc:creator>
  <cp:lastModifiedBy>TongYang</cp:lastModifiedBy>
  <cp:revision>7</cp:revision>
  <dcterms:created xsi:type="dcterms:W3CDTF">2014-10-13T00:30:57Z</dcterms:created>
  <dcterms:modified xsi:type="dcterms:W3CDTF">2014-10-13T05:14:47Z</dcterms:modified>
</cp:coreProperties>
</file>